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5" r:id="rId2"/>
    <p:sldId id="272" r:id="rId3"/>
    <p:sldId id="280" r:id="rId4"/>
    <p:sldId id="283" r:id="rId5"/>
    <p:sldId id="259" r:id="rId6"/>
    <p:sldId id="276" r:id="rId7"/>
    <p:sldId id="277" r:id="rId8"/>
    <p:sldId id="263" r:id="rId9"/>
    <p:sldId id="260" r:id="rId10"/>
    <p:sldId id="279" r:id="rId11"/>
    <p:sldId id="262" r:id="rId12"/>
    <p:sldId id="265" r:id="rId13"/>
    <p:sldId id="269" r:id="rId14"/>
    <p:sldId id="264" r:id="rId15"/>
    <p:sldId id="285" r:id="rId16"/>
    <p:sldId id="261" r:id="rId17"/>
    <p:sldId id="267" r:id="rId18"/>
    <p:sldId id="266" r:id="rId19"/>
  </p:sldIdLst>
  <p:sldSz cx="12192000" cy="6858000"/>
  <p:notesSz cx="6858000" cy="9144000"/>
  <p:embeddedFontLst>
    <p:embeddedFont>
      <p:font typeface="UVN Bai Sau Nang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74B"/>
    <a:srgbClr val="F9E78F"/>
    <a:srgbClr val="42A4E6"/>
    <a:srgbClr val="1B83C3"/>
    <a:srgbClr val="146190"/>
    <a:srgbClr val="0B3651"/>
    <a:srgbClr val="444242"/>
    <a:srgbClr val="3AA933"/>
    <a:srgbClr val="3BA93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9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68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514" y="-175382"/>
            <a:ext cx="1976845" cy="1581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30.jpg"/><Relationship Id="rId4" Type="http://schemas.openxmlformats.org/officeDocument/2006/relationships/image" Target="../media/image4.emf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5150805" y="2854313"/>
            <a:ext cx="5556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4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(thế kỉ 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(thế kỉ 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(thế kỉ III)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zh-CN" altLang="en-US" sz="36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2534" y="5877458"/>
            <a:ext cx="1155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</a:t>
            </a:r>
            <a:r>
              <a:rPr lang="en-US" altLang="zh-CN" sz="32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00 là thế kỉ hai mươi mốt (thế kỉ XXI)</a:t>
            </a:r>
            <a:endParaRPr lang="zh-CN" altLang="en-US" sz="32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839909" y="1991561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n w="22225">
                <a:noFill/>
              </a:ln>
              <a:solidFill>
                <a:srgbClr val="1C88D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2032474" y="1990786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 rot="186639">
              <a:off x="3645479" y="1488959"/>
              <a:ext cx="5304772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5039" y="1516843"/>
            <a:ext cx="49069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AC44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đề, suy nghĩ và làm bài thật tốt em nhé!</a:t>
            </a:r>
            <a:endParaRPr lang="en-US" sz="6000" b="1" cap="none" spc="0">
              <a:ln w="0"/>
              <a:solidFill>
                <a:srgbClr val="AC44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-60721" y="-49930"/>
            <a:ext cx="2205740" cy="2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4" y="5389212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5447">
            <a:off x="-600612" y="-196105"/>
            <a:ext cx="2649530" cy="1253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816" y="1437784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9364432" y="624548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2032">
            <a:off x="11027970" y="-40297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>
            <a:off x="11244949" y="412062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51654" y="59987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83481" y="798467"/>
                <a:ext cx="4440639" cy="55028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….. 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32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….. 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2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2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81" y="798467"/>
                <a:ext cx="4440639" cy="5502853"/>
              </a:xfrm>
              <a:prstGeom prst="rect">
                <a:avLst/>
              </a:prstGeom>
              <a:blipFill>
                <a:blip r:embed="rId5"/>
                <a:stretch>
                  <a:fillRect l="-3419" r="-3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22" y="4901325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30649" y="798467"/>
                <a:ext cx="3927678" cy="58276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….. 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2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…..  </a:t>
                </a:r>
                <a:r>
                  <a:rPr lang="en-US" sz="32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2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…..  </a:t>
                </a:r>
                <a:r>
                  <a:rPr lang="en-US" sz="32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2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2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49" y="798467"/>
                <a:ext cx="3927678" cy="5827686"/>
              </a:xfrm>
              <a:prstGeom prst="rect">
                <a:avLst/>
              </a:prstGeom>
              <a:blipFill>
                <a:blip r:embed="rId7"/>
                <a:stretch>
                  <a:fillRect l="-4194" r="-35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2485131" y="6179125"/>
            <a:ext cx="649729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 60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+ 8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68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文本框 4">
            <a:extLst>
              <a:ext uri="{FF2B5EF4-FFF2-40B4-BE49-F238E27FC236}">
                <a16:creationId xmlns:a16="http://schemas.microsoft.com/office/drawing/2014/main" id="{AB87E1F2-6353-A344-BA18-F304944C924A}"/>
              </a:ext>
            </a:extLst>
          </p:cNvPr>
          <p:cNvSpPr txBox="1"/>
          <p:nvPr/>
        </p:nvSpPr>
        <p:spPr>
          <a:xfrm rot="20064699">
            <a:off x="-723384" y="-39345"/>
            <a:ext cx="315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dirty="0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5400" b="1" dirty="0">
              <a:ln w="22225">
                <a:noFill/>
              </a:ln>
              <a:solidFill>
                <a:srgbClr val="46313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DDBE8-5927-A042-B847-771E3A6416DF}"/>
              </a:ext>
            </a:extLst>
          </p:cNvPr>
          <p:cNvSpPr txBox="1"/>
          <p:nvPr/>
        </p:nvSpPr>
        <p:spPr>
          <a:xfrm>
            <a:off x="20475" y="146275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a)</a:t>
            </a:r>
          </a:p>
        </p:txBody>
      </p:sp>
      <p:pic>
        <p:nvPicPr>
          <p:cNvPr id="41" name="图片 9">
            <a:extLst>
              <a:ext uri="{FF2B5EF4-FFF2-40B4-BE49-F238E27FC236}">
                <a16:creationId xmlns:a16="http://schemas.microsoft.com/office/drawing/2014/main" id="{D1DD7DFD-E6CB-0645-ACA3-5B2A7295A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792" y="1472310"/>
            <a:ext cx="959010" cy="6018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D421B02-EDDD-A146-ABA3-3DE1D472886F}"/>
              </a:ext>
            </a:extLst>
          </p:cNvPr>
          <p:cNvSpPr txBox="1"/>
          <p:nvPr/>
        </p:nvSpPr>
        <p:spPr>
          <a:xfrm>
            <a:off x="5342083" y="149728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11153-809F-DB40-B875-BFB8B663143B}"/>
              </a:ext>
            </a:extLst>
          </p:cNvPr>
          <p:cNvSpPr txBox="1"/>
          <p:nvPr/>
        </p:nvSpPr>
        <p:spPr>
          <a:xfrm>
            <a:off x="2633016" y="85060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60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DDF6FB-9BF0-7C47-83ED-E1E2BDC0AE70}"/>
              </a:ext>
            </a:extLst>
          </p:cNvPr>
          <p:cNvSpPr txBox="1"/>
          <p:nvPr/>
        </p:nvSpPr>
        <p:spPr>
          <a:xfrm>
            <a:off x="2731491" y="158387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835176-B9D3-B348-BD82-EA86E36CC570}"/>
              </a:ext>
            </a:extLst>
          </p:cNvPr>
          <p:cNvSpPr txBox="1"/>
          <p:nvPr/>
        </p:nvSpPr>
        <p:spPr>
          <a:xfrm>
            <a:off x="2633016" y="231714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FA23F3-4C4B-544B-91DF-146E97BA5EBC}"/>
              </a:ext>
            </a:extLst>
          </p:cNvPr>
          <p:cNvSpPr txBox="1"/>
          <p:nvPr/>
        </p:nvSpPr>
        <p:spPr>
          <a:xfrm>
            <a:off x="2615803" y="305041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420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30C727-CE34-EE4E-8273-4EFCB279630D}"/>
              </a:ext>
            </a:extLst>
          </p:cNvPr>
          <p:cNvSpPr txBox="1"/>
          <p:nvPr/>
        </p:nvSpPr>
        <p:spPr>
          <a:xfrm>
            <a:off x="2700211" y="3993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2E961B-110D-CC4B-9893-71F28FB1CAB8}"/>
              </a:ext>
            </a:extLst>
          </p:cNvPr>
          <p:cNvSpPr txBox="1"/>
          <p:nvPr/>
        </p:nvSpPr>
        <p:spPr>
          <a:xfrm>
            <a:off x="3711559" y="48330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68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E359DC-A3B6-AC42-99F4-4F857120C32D}"/>
              </a:ext>
            </a:extLst>
          </p:cNvPr>
          <p:cNvSpPr txBox="1"/>
          <p:nvPr/>
        </p:nvSpPr>
        <p:spPr>
          <a:xfrm>
            <a:off x="8178811" y="87241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FF98EE-2BCA-374F-B953-573D7C6765FA}"/>
              </a:ext>
            </a:extLst>
          </p:cNvPr>
          <p:cNvSpPr txBox="1"/>
          <p:nvPr/>
        </p:nvSpPr>
        <p:spPr>
          <a:xfrm>
            <a:off x="8328074" y="158387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0A131E-0709-4A4C-85FC-15A2F6CA337D}"/>
              </a:ext>
            </a:extLst>
          </p:cNvPr>
          <p:cNvSpPr txBox="1"/>
          <p:nvPr/>
        </p:nvSpPr>
        <p:spPr>
          <a:xfrm>
            <a:off x="8132069" y="23371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500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F73CB0-0677-994F-905B-788018F8DBDE}"/>
              </a:ext>
            </a:extLst>
          </p:cNvPr>
          <p:cNvSpPr txBox="1"/>
          <p:nvPr/>
        </p:nvSpPr>
        <p:spPr>
          <a:xfrm>
            <a:off x="8138397" y="305804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900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02E554-1AEA-4B4E-8215-E83F09DA4533}"/>
              </a:ext>
            </a:extLst>
          </p:cNvPr>
          <p:cNvSpPr txBox="1"/>
          <p:nvPr/>
        </p:nvSpPr>
        <p:spPr>
          <a:xfrm>
            <a:off x="8131123" y="39793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92C12E-FFF8-2B46-8841-B29C2B26A117}"/>
              </a:ext>
            </a:extLst>
          </p:cNvPr>
          <p:cNvSpPr txBox="1"/>
          <p:nvPr/>
        </p:nvSpPr>
        <p:spPr>
          <a:xfrm>
            <a:off x="8138397" y="505715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7B3180-F339-4360-9618-854E3C7CFC29}"/>
              </a:ext>
            </a:extLst>
          </p:cNvPr>
          <p:cNvSpPr txBox="1"/>
          <p:nvPr/>
        </p:nvSpPr>
        <p:spPr>
          <a:xfrm>
            <a:off x="693682" y="248370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2</a:t>
            </a:r>
            <a:endParaRPr lang="zh-CN" altLang="en-US" sz="44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9" y="1290795"/>
            <a:ext cx="1200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sinh năm 1890. Bác Hồ sinh vào thế kỉ nào?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975" y="1965967"/>
            <a:ext cx="1175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Bác Hồ sinh năm 1890. Bác Hồ sinh vào thế kỉ XIX.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4835" y="1332494"/>
            <a:ext cx="11765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Cách mạng tháng Tám thành công vào năm 1945. </a:t>
            </a:r>
          </a:p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nào?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7027" y="2474058"/>
            <a:ext cx="1147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Cách mạng tháng Tám thành công vào năm 1945. </a:t>
            </a:r>
          </a:p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XX.</a:t>
            </a:r>
            <a:endParaRPr lang="en-US" sz="4000" b="1" cap="none" spc="0">
              <a:ln w="0"/>
              <a:solidFill>
                <a:srgbClr val="0B365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3" grpId="0"/>
      <p:bldP spid="3" grpId="1"/>
      <p:bldP spid="32" grpId="0"/>
      <p:bldP spid="32" grpId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987B3180-F339-4360-9618-854E3C7CFC29}"/>
              </a:ext>
            </a:extLst>
          </p:cNvPr>
          <p:cNvSpPr txBox="1"/>
          <p:nvPr/>
        </p:nvSpPr>
        <p:spPr>
          <a:xfrm>
            <a:off x="-214285" y="-31638"/>
            <a:ext cx="178287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3</a:t>
            </a:r>
            <a:endParaRPr lang="zh-CN" altLang="en-US" sz="44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3994">
            <a:off x="10187258" y="2193758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200">
            <a:off x="11052537" y="131629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-146582" y="423943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680" y="510173"/>
            <a:ext cx="114797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1010.</a:t>
            </a:r>
          </a:p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cap="none" spc="0" dirty="0">
              <a:ln w="0"/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345373" y="2737899"/>
            <a:ext cx="121966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b)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938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5" name="图片 25">
            <a:extLst>
              <a:ext uri="{FF2B5EF4-FFF2-40B4-BE49-F238E27FC236}">
                <a16:creationId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42" y="5861338"/>
            <a:ext cx="1512463" cy="949114"/>
          </a:xfrm>
          <a:prstGeom prst="rect">
            <a:avLst/>
          </a:prstGeom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5F877F81-5DE8-184D-BC0E-6BBE16B03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1334285" y="4646407"/>
            <a:ext cx="485753" cy="460821"/>
          </a:xfrm>
          <a:prstGeom prst="rect">
            <a:avLst/>
          </a:prstGeom>
        </p:spPr>
      </p:pic>
      <p:grpSp>
        <p:nvGrpSpPr>
          <p:cNvPr id="20" name="组合 21">
            <a:extLst>
              <a:ext uri="{FF2B5EF4-FFF2-40B4-BE49-F238E27FC236}">
                <a16:creationId xmlns:a16="http://schemas.microsoft.com/office/drawing/2014/main" id="{EB6741D6-2162-0A4C-8FC2-15F6C21E9896}"/>
              </a:ext>
            </a:extLst>
          </p:cNvPr>
          <p:cNvGrpSpPr/>
          <p:nvPr/>
        </p:nvGrpSpPr>
        <p:grpSpPr>
          <a:xfrm rot="20756899">
            <a:off x="6366413" y="1154343"/>
            <a:ext cx="1441678" cy="448683"/>
            <a:chOff x="7773633" y="765100"/>
            <a:chExt cx="3696052" cy="572753"/>
          </a:xfrm>
          <a:solidFill>
            <a:srgbClr val="E2BAC6"/>
          </a:solidFill>
        </p:grpSpPr>
        <p:sp>
          <p:nvSpPr>
            <p:cNvPr id="21" name="任意多边形 19">
              <a:extLst>
                <a:ext uri="{FF2B5EF4-FFF2-40B4-BE49-F238E27FC236}">
                  <a16:creationId xmlns:a16="http://schemas.microsoft.com/office/drawing/2014/main" id="{39815824-CD30-0D4A-87C7-23278E5C7913}"/>
                </a:ext>
              </a:extLst>
            </p:cNvPr>
            <p:cNvSpPr/>
            <p:nvPr/>
          </p:nvSpPr>
          <p:spPr>
            <a:xfrm rot="766669">
              <a:off x="7972505" y="808464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任意多边形 20">
              <a:extLst>
                <a:ext uri="{FF2B5EF4-FFF2-40B4-BE49-F238E27FC236}">
                  <a16:creationId xmlns:a16="http://schemas.microsoft.com/office/drawing/2014/main" id="{7B7E7EE7-92D1-CD4A-A550-2A40C0D9D75E}"/>
                </a:ext>
              </a:extLst>
            </p:cNvPr>
            <p:cNvSpPr/>
            <p:nvPr/>
          </p:nvSpPr>
          <p:spPr>
            <a:xfrm rot="766669" flipH="1" flipV="1">
              <a:off x="7773633" y="765100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8F7EA00-FAB5-5245-A179-DD6584D05382}"/>
              </a:ext>
            </a:extLst>
          </p:cNvPr>
          <p:cNvSpPr/>
          <p:nvPr/>
        </p:nvSpPr>
        <p:spPr>
          <a:xfrm>
            <a:off x="6656980" y="1082258"/>
            <a:ext cx="8833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</a:p>
        </p:txBody>
      </p:sp>
      <p:grpSp>
        <p:nvGrpSpPr>
          <p:cNvPr id="43" name="组合 21">
            <a:extLst>
              <a:ext uri="{FF2B5EF4-FFF2-40B4-BE49-F238E27FC236}">
                <a16:creationId xmlns:a16="http://schemas.microsoft.com/office/drawing/2014/main" id="{EE9C6E13-1E8A-1146-831A-104AFF67A7B0}"/>
              </a:ext>
            </a:extLst>
          </p:cNvPr>
          <p:cNvGrpSpPr/>
          <p:nvPr/>
        </p:nvGrpSpPr>
        <p:grpSpPr>
          <a:xfrm rot="20756899">
            <a:off x="6668090" y="1753203"/>
            <a:ext cx="1917091" cy="428039"/>
            <a:chOff x="7773633" y="765100"/>
            <a:chExt cx="3696052" cy="572753"/>
          </a:xfrm>
          <a:solidFill>
            <a:srgbClr val="E2BAC6"/>
          </a:solidFill>
        </p:grpSpPr>
        <p:sp>
          <p:nvSpPr>
            <p:cNvPr id="44" name="任意多边形 19">
              <a:extLst>
                <a:ext uri="{FF2B5EF4-FFF2-40B4-BE49-F238E27FC236}">
                  <a16:creationId xmlns:a16="http://schemas.microsoft.com/office/drawing/2014/main" id="{6097B7C9-6CD9-1847-BB3B-5B94965C602D}"/>
                </a:ext>
              </a:extLst>
            </p:cNvPr>
            <p:cNvSpPr/>
            <p:nvPr/>
          </p:nvSpPr>
          <p:spPr>
            <a:xfrm rot="766669">
              <a:off x="7972505" y="808464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任意多边形 20">
              <a:extLst>
                <a:ext uri="{FF2B5EF4-FFF2-40B4-BE49-F238E27FC236}">
                  <a16:creationId xmlns:a16="http://schemas.microsoft.com/office/drawing/2014/main" id="{378CBD86-1025-AD44-80CC-7832F99B2BFE}"/>
                </a:ext>
              </a:extLst>
            </p:cNvPr>
            <p:cNvSpPr/>
            <p:nvPr/>
          </p:nvSpPr>
          <p:spPr>
            <a:xfrm rot="766669" flipH="1" flipV="1">
              <a:off x="7773633" y="765100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4C8815-F409-104D-8CB1-C0B12C8A18FA}"/>
              </a:ext>
            </a:extLst>
          </p:cNvPr>
          <p:cNvSpPr/>
          <p:nvPr/>
        </p:nvSpPr>
        <p:spPr>
          <a:xfrm>
            <a:off x="6920387" y="1674210"/>
            <a:ext cx="11869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1012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21">
            <a:extLst>
              <a:ext uri="{FF2B5EF4-FFF2-40B4-BE49-F238E27FC236}">
                <a16:creationId xmlns:a16="http://schemas.microsoft.com/office/drawing/2014/main" id="{64DB0DFE-5FF8-F64F-8E9E-643902BA58DE}"/>
              </a:ext>
            </a:extLst>
          </p:cNvPr>
          <p:cNvGrpSpPr/>
          <p:nvPr/>
        </p:nvGrpSpPr>
        <p:grpSpPr>
          <a:xfrm rot="20756899">
            <a:off x="5268636" y="3930972"/>
            <a:ext cx="1441678" cy="448683"/>
            <a:chOff x="7773633" y="765100"/>
            <a:chExt cx="3696052" cy="572753"/>
          </a:xfrm>
          <a:solidFill>
            <a:srgbClr val="E2BAC6"/>
          </a:solidFill>
        </p:grpSpPr>
        <p:sp>
          <p:nvSpPr>
            <p:cNvPr id="48" name="任意多边形 19">
              <a:extLst>
                <a:ext uri="{FF2B5EF4-FFF2-40B4-BE49-F238E27FC236}">
                  <a16:creationId xmlns:a16="http://schemas.microsoft.com/office/drawing/2014/main" id="{68207F2B-0644-8E4A-BABB-5F49A82C63D6}"/>
                </a:ext>
              </a:extLst>
            </p:cNvPr>
            <p:cNvSpPr/>
            <p:nvPr/>
          </p:nvSpPr>
          <p:spPr>
            <a:xfrm rot="766669">
              <a:off x="7972505" y="808464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任意多边形 20">
              <a:extLst>
                <a:ext uri="{FF2B5EF4-FFF2-40B4-BE49-F238E27FC236}">
                  <a16:creationId xmlns:a16="http://schemas.microsoft.com/office/drawing/2014/main" id="{533303C5-BF3B-3949-AC27-8F80DA7EE22F}"/>
                </a:ext>
              </a:extLst>
            </p:cNvPr>
            <p:cNvSpPr/>
            <p:nvPr/>
          </p:nvSpPr>
          <p:spPr>
            <a:xfrm rot="766669" flipH="1" flipV="1">
              <a:off x="7773633" y="765100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DF3C87D-04A8-924A-9CC1-2E38196DB116}"/>
              </a:ext>
            </a:extLst>
          </p:cNvPr>
          <p:cNvSpPr/>
          <p:nvPr/>
        </p:nvSpPr>
        <p:spPr>
          <a:xfrm>
            <a:off x="5559203" y="3858887"/>
            <a:ext cx="8833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51" name="组合 21">
            <a:extLst>
              <a:ext uri="{FF2B5EF4-FFF2-40B4-BE49-F238E27FC236}">
                <a16:creationId xmlns:a16="http://schemas.microsoft.com/office/drawing/2014/main" id="{039B005C-BAD4-B545-9530-F34B4F2D7F0B}"/>
              </a:ext>
            </a:extLst>
          </p:cNvPr>
          <p:cNvGrpSpPr/>
          <p:nvPr/>
        </p:nvGrpSpPr>
        <p:grpSpPr>
          <a:xfrm rot="20756899">
            <a:off x="5599911" y="4494453"/>
            <a:ext cx="1917091" cy="428039"/>
            <a:chOff x="7773633" y="765100"/>
            <a:chExt cx="3696052" cy="572753"/>
          </a:xfrm>
          <a:solidFill>
            <a:srgbClr val="E2BAC6"/>
          </a:solidFill>
        </p:grpSpPr>
        <p:sp>
          <p:nvSpPr>
            <p:cNvPr id="52" name="任意多边形 19">
              <a:extLst>
                <a:ext uri="{FF2B5EF4-FFF2-40B4-BE49-F238E27FC236}">
                  <a16:creationId xmlns:a16="http://schemas.microsoft.com/office/drawing/2014/main" id="{AABDD431-6113-0245-BEB9-5A2C5C5C4553}"/>
                </a:ext>
              </a:extLst>
            </p:cNvPr>
            <p:cNvSpPr/>
            <p:nvPr/>
          </p:nvSpPr>
          <p:spPr>
            <a:xfrm rot="766669">
              <a:off x="7972505" y="808464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任意多边形 20">
              <a:extLst>
                <a:ext uri="{FF2B5EF4-FFF2-40B4-BE49-F238E27FC236}">
                  <a16:creationId xmlns:a16="http://schemas.microsoft.com/office/drawing/2014/main" id="{D09F6CC4-5D4F-9549-936F-439CF681EEB3}"/>
                </a:ext>
              </a:extLst>
            </p:cNvPr>
            <p:cNvSpPr/>
            <p:nvPr/>
          </p:nvSpPr>
          <p:spPr>
            <a:xfrm rot="766669" flipH="1" flipV="1">
              <a:off x="7773633" y="765100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A09FCB94-249E-EE48-8660-D4522441E7E4}"/>
              </a:ext>
            </a:extLst>
          </p:cNvPr>
          <p:cNvSpPr/>
          <p:nvPr/>
        </p:nvSpPr>
        <p:spPr>
          <a:xfrm>
            <a:off x="5852208" y="4415460"/>
            <a:ext cx="11869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1084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50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4800" b="1"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  <a:defRPr/>
            </a:pPr>
            <a:endParaRPr lang="en-US" altLang="zh-CN" sz="4800" b="1"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 rot="19995989">
            <a:off x="681772" y="1173558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tập </a:t>
            </a:r>
            <a:r>
              <a:rPr lang="en-US" altLang="zh-CN" sz="2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(SGK/ 26)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469328" y="2430601"/>
            <a:ext cx="677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biệt!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4800" dirty="0">
              <a:solidFill>
                <a:srgbClr val="5FB9CB"/>
              </a:solidFill>
              <a:latin typeface="UTM Cooper Black" panose="0204060305050602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5248657" y="223159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15 giờ em thường làm gì?</a:t>
            </a:r>
            <a:endParaRPr lang="en-US" sz="3600" b="1" cap="none" spc="0">
              <a:ln w="0"/>
              <a:solidFill>
                <a:srgbClr val="E81C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84503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rưỡi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52265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mấy phút nữa thì</a:t>
            </a:r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55 phút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50554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3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5589130" y="3366973"/>
            <a:ext cx="47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GIÂY,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THẾ KỈ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6741418" y="2197420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>
                <a:ln w="22225">
                  <a:noFill/>
                </a:ln>
                <a:solidFill>
                  <a:srgbClr val="444242"/>
                </a:solidFill>
                <a:latin typeface="UVN Bai Sau Nang" panose="04030905020802020C03" pitchFamily="82" charset="0"/>
                <a:ea typeface="方正喵呜体" panose="02010600010101010101" pitchFamily="2" charset="-122"/>
              </a:rPr>
              <a:t>TOÁN</a:t>
            </a:r>
            <a:endParaRPr kumimoji="0" lang="zh-CN" altLang="en-US" sz="7200" b="1" i="0" u="none" strike="noStrike" kern="1200" cap="none" spc="0" normalizeH="0" baseline="0" noProof="0" dirty="0">
              <a:ln w="22225">
                <a:noFill/>
              </a:ln>
              <a:solidFill>
                <a:srgbClr val="444242"/>
              </a:solidFill>
              <a:effectLst/>
              <a:uLnTx/>
              <a:uFillTx/>
              <a:latin typeface="UVN Bai Sau Nang" panose="04030905020802020C03" pitchFamily="82" charset="0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5566982" y="2380515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7060683" y="4197970"/>
            <a:ext cx="1817266" cy="18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đi từ một số đến số </a:t>
            </a:r>
          </a:p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1" animBg="1"/>
      <p:bldP spid="27" grpId="2" animBg="1"/>
      <p:bldP spid="27" grpId="3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995720" y="1515256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E52B1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5400" b="1" dirty="0">
              <a:ln w="22225">
                <a:noFill/>
              </a:ln>
              <a:solidFill>
                <a:srgbClr val="E52B1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7880878" y="1823018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vi-VN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lang="zh-CN" altLang="en-US" sz="4400" b="1" dirty="0">
              <a:solidFill>
                <a:srgbClr val="F2B8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37890" y="3056651"/>
            <a:ext cx="531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0080C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</a:t>
            </a:r>
            <a:endParaRPr lang="zh-CN" altLang="en-US" sz="5400" b="1" dirty="0">
              <a:solidFill>
                <a:srgbClr val="0080C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706</Words>
  <Application>Microsoft Office PowerPoint</Application>
  <PresentationFormat>Widescreen</PresentationFormat>
  <Paragraphs>157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方正喵呜体</vt:lpstr>
      <vt:lpstr>UVN Bai Sau Nang</vt:lpstr>
      <vt:lpstr>Calibri</vt:lpstr>
      <vt:lpstr>Times New Roman</vt:lpstr>
      <vt:lpstr>等线</vt:lpstr>
      <vt:lpstr>UTM Cooper Black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keywords>ThyTho</cp:keywords>
  <cp:lastModifiedBy>Adminstrator</cp:lastModifiedBy>
  <cp:revision>82</cp:revision>
  <dcterms:created xsi:type="dcterms:W3CDTF">2017-08-18T03:02:00Z</dcterms:created>
  <dcterms:modified xsi:type="dcterms:W3CDTF">2022-09-30T04:17:42Z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